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1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36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5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39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18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79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88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6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10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71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22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0EC8C-EA54-41BD-B059-90A4C468AE00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57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hasing Mavericks on Twitter: &quot;The ones who push the limits ...">
            <a:extLst>
              <a:ext uri="{FF2B5EF4-FFF2-40B4-BE49-F238E27FC236}">
                <a16:creationId xmlns:a16="http://schemas.microsoft.com/office/drawing/2014/main" id="{06330405-02AD-41E8-A9C5-E073E5D0FA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8" r="5" b="6458"/>
          <a:stretch/>
        </p:blipFill>
        <p:spPr bwMode="auto">
          <a:xfrm>
            <a:off x="20" y="10"/>
            <a:ext cx="4003019" cy="338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elping Others To Achieve Their Dreams - Arty Kakreja - Medium">
            <a:extLst>
              <a:ext uri="{FF2B5EF4-FFF2-40B4-BE49-F238E27FC236}">
                <a16:creationId xmlns:a16="http://schemas.microsoft.com/office/drawing/2014/main" id="{2321CB26-50CC-410A-95AD-693A51C78B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8" r="1" b="1"/>
          <a:stretch/>
        </p:blipFill>
        <p:spPr bwMode="auto">
          <a:xfrm>
            <a:off x="20" y="3469102"/>
            <a:ext cx="4003019" cy="33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ow to manage fear during the pandemic, according to a Penn State ...">
            <a:extLst>
              <a:ext uri="{FF2B5EF4-FFF2-40B4-BE49-F238E27FC236}">
                <a16:creationId xmlns:a16="http://schemas.microsoft.com/office/drawing/2014/main" id="{57A2DE47-E6F5-4CA2-A43D-2C8EA180E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23" r="29143" b="-1"/>
          <a:stretch/>
        </p:blipFill>
        <p:spPr bwMode="auto">
          <a:xfrm>
            <a:off x="4094479" y="10"/>
            <a:ext cx="401404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 the end, we only regret the chances we didn't take&quot; #Happiness ...">
            <a:extLst>
              <a:ext uri="{FF2B5EF4-FFF2-40B4-BE49-F238E27FC236}">
                <a16:creationId xmlns:a16="http://schemas.microsoft.com/office/drawing/2014/main" id="{169841C7-DFE4-4332-A3E4-CEDFC7C6CF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27" r="1" b="16332"/>
          <a:stretch/>
        </p:blipFill>
        <p:spPr bwMode="auto">
          <a:xfrm>
            <a:off x="8188960" y="10"/>
            <a:ext cx="4003039" cy="33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ork expectations vs. Reality: What an honest job description ...">
            <a:extLst>
              <a:ext uri="{FF2B5EF4-FFF2-40B4-BE49-F238E27FC236}">
                <a16:creationId xmlns:a16="http://schemas.microsoft.com/office/drawing/2014/main" id="{8AFCC96F-C899-4D3B-B348-15413A5219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4" r="30246" b="3"/>
          <a:stretch/>
        </p:blipFill>
        <p:spPr bwMode="auto">
          <a:xfrm>
            <a:off x="8199966" y="3469102"/>
            <a:ext cx="3992034" cy="33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961120" y="6481610"/>
            <a:ext cx="5279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/>
              <a:t>Christopher Bauman – www.chrisbauman.com.au</a:t>
            </a:r>
            <a:endParaRPr lang="en-US" sz="12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E4D8F7-58E0-4882-B05D-8213A549EF00}"/>
              </a:ext>
            </a:extLst>
          </p:cNvPr>
          <p:cNvSpPr txBox="1"/>
          <p:nvPr/>
        </p:nvSpPr>
        <p:spPr>
          <a:xfrm>
            <a:off x="4172955" y="3307533"/>
            <a:ext cx="338865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Overcoming fear</a:t>
            </a:r>
          </a:p>
          <a:p>
            <a:pPr>
              <a:spcAft>
                <a:spcPts val="600"/>
              </a:spcAft>
            </a:pPr>
            <a:r>
              <a:rPr lang="en-US" dirty="0"/>
              <a:t>Push the limits</a:t>
            </a:r>
          </a:p>
          <a:p>
            <a:pPr>
              <a:spcAft>
                <a:spcPts val="600"/>
              </a:spcAft>
            </a:pPr>
            <a:r>
              <a:rPr lang="en-US" dirty="0"/>
              <a:t>Culture</a:t>
            </a:r>
          </a:p>
          <a:p>
            <a:pPr>
              <a:spcAft>
                <a:spcPts val="600"/>
              </a:spcAft>
            </a:pPr>
            <a:r>
              <a:rPr lang="en-US" dirty="0"/>
              <a:t>Adrenaline</a:t>
            </a:r>
          </a:p>
          <a:p>
            <a:pPr>
              <a:spcAft>
                <a:spcPts val="600"/>
              </a:spcAft>
            </a:pPr>
            <a:r>
              <a:rPr lang="en-US" dirty="0"/>
              <a:t> 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30F642-1025-46EB-BB75-66FF5F0E112C}"/>
              </a:ext>
            </a:extLst>
          </p:cNvPr>
          <p:cNvSpPr txBox="1"/>
          <p:nvPr/>
        </p:nvSpPr>
        <p:spPr>
          <a:xfrm>
            <a:off x="89647" y="2877668"/>
            <a:ext cx="3460377" cy="367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Will I regret not doing this?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45116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MARKETING AI: Is Your Marketing Automation Strategy Reaching Its ...">
            <a:extLst>
              <a:ext uri="{FF2B5EF4-FFF2-40B4-BE49-F238E27FC236}">
                <a16:creationId xmlns:a16="http://schemas.microsoft.com/office/drawing/2014/main" id="{2EA8B498-8721-429A-A0D0-8E6E4FA66F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375"/>
          <a:stretch/>
        </p:blipFill>
        <p:spPr bwMode="auto"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The illusion of time">
            <a:extLst>
              <a:ext uri="{FF2B5EF4-FFF2-40B4-BE49-F238E27FC236}">
                <a16:creationId xmlns:a16="http://schemas.microsoft.com/office/drawing/2014/main" id="{0EC3BC54-1545-44CE-AF80-8E56D383C6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8" r="11633" b="-2"/>
          <a:stretch/>
        </p:blipFill>
        <p:spPr bwMode="auto">
          <a:xfrm>
            <a:off x="20" y="4069976"/>
            <a:ext cx="3535311" cy="278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The Multi-Cloud Opportunity and Challenge -">
            <a:extLst>
              <a:ext uri="{FF2B5EF4-FFF2-40B4-BE49-F238E27FC236}">
                <a16:creationId xmlns:a16="http://schemas.microsoft.com/office/drawing/2014/main" id="{34A4FAAC-D02F-40C7-B918-5B2D996880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8" r="22181" b="1"/>
          <a:stretch/>
        </p:blipFill>
        <p:spPr bwMode="auto">
          <a:xfrm>
            <a:off x="3696199" y="3257176"/>
            <a:ext cx="4789093" cy="360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Cartoon Connie Comics Blog: In Retrospect">
            <a:extLst>
              <a:ext uri="{FF2B5EF4-FFF2-40B4-BE49-F238E27FC236}">
                <a16:creationId xmlns:a16="http://schemas.microsoft.com/office/drawing/2014/main" id="{49C6A231-DB6C-46B5-A530-3CB8A69254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7" r="9718" b="1"/>
          <a:stretch/>
        </p:blipFill>
        <p:spPr bwMode="auto"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ork expectations vs. Reality: What an honest job description ...">
            <a:extLst>
              <a:ext uri="{FF2B5EF4-FFF2-40B4-BE49-F238E27FC236}">
                <a16:creationId xmlns:a16="http://schemas.microsoft.com/office/drawing/2014/main" id="{8AFCC96F-C899-4D3B-B348-15413A5219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9" r="27967" b="-2"/>
          <a:stretch/>
        </p:blipFill>
        <p:spPr bwMode="auto">
          <a:xfrm>
            <a:off x="8646161" y="4069976"/>
            <a:ext cx="3545840" cy="278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E4D8F7-58E0-4882-B05D-8213A549EF00}"/>
              </a:ext>
            </a:extLst>
          </p:cNvPr>
          <p:cNvSpPr txBox="1"/>
          <p:nvPr/>
        </p:nvSpPr>
        <p:spPr>
          <a:xfrm>
            <a:off x="6374938" y="632836"/>
            <a:ext cx="32004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Distinct fears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Push the limits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Culture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Adrenaline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Comfort Zone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Regret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opportunity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61120" y="6481610"/>
            <a:ext cx="5279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/>
              <a:t>Christopher Bauman – www.chrisbauman.com.au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77624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47</Words>
  <Application>Microsoft Office PowerPoint</Application>
  <PresentationFormat>Widescreen</PresentationFormat>
  <Paragraphs>18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柏曼深</dc:creator>
  <cp:lastModifiedBy>柏曼深</cp:lastModifiedBy>
  <cp:revision>2</cp:revision>
  <dcterms:created xsi:type="dcterms:W3CDTF">2020-07-23T03:11:33Z</dcterms:created>
  <dcterms:modified xsi:type="dcterms:W3CDTF">2020-07-23T03:13:14Z</dcterms:modified>
</cp:coreProperties>
</file>